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CCC00"/>
    <a:srgbClr val="FFCC00"/>
    <a:srgbClr val="000099"/>
    <a:srgbClr val="33CCFF"/>
    <a:srgbClr val="0033CC"/>
    <a:srgbClr val="FFCCFF"/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7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2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7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4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ebp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DD18712-1ACB-4C72-8286-7A0D4698FEA3}"/>
              </a:ext>
            </a:extLst>
          </p:cNvPr>
          <p:cNvSpPr txBox="1"/>
          <p:nvPr/>
        </p:nvSpPr>
        <p:spPr>
          <a:xfrm>
            <a:off x="3412786" y="438058"/>
            <a:ext cx="6373861" cy="553998"/>
          </a:xfrm>
          <a:prstGeom prst="rect">
            <a:avLst/>
          </a:prstGeom>
          <a:solidFill>
            <a:srgbClr val="000099"/>
          </a:solidFill>
          <a:ln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th-TH" sz="3000" b="1" dirty="0">
                <a:solidFill>
                  <a:srgbClr val="CCCC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ผู้บังคับบัญชา ด่านตรวจคนเข้าเมืองท่าอากาศยานหาดใหญ่</a:t>
            </a:r>
            <a:endParaRPr lang="en-US" sz="3000" b="1" dirty="0">
              <a:solidFill>
                <a:srgbClr val="CCCC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2F81526-4EC5-49A8-BD65-A0DF6C04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4" y="375638"/>
            <a:ext cx="1525955" cy="15923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B6A851E-D8E2-39FB-61D0-9D31D2F84904}"/>
              </a:ext>
            </a:extLst>
          </p:cNvPr>
          <p:cNvSpPr txBox="1"/>
          <p:nvPr/>
        </p:nvSpPr>
        <p:spPr>
          <a:xfrm>
            <a:off x="5268032" y="2721113"/>
            <a:ext cx="1950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พ.ต.ท.สราว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ุธ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นพกาศ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08-6358-0199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A648490-2551-2789-E11E-A6F4AD868F30}"/>
              </a:ext>
            </a:extLst>
          </p:cNvPr>
          <p:cNvSpPr txBox="1"/>
          <p:nvPr/>
        </p:nvSpPr>
        <p:spPr>
          <a:xfrm>
            <a:off x="812483" y="5186879"/>
            <a:ext cx="187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ร.ต.อ.หญิง วันเพ็ญ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ซ้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วนเล้ง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09-9469-2299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งานธุรการกำลังพล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58BF3C6-15D1-5129-0E9C-79F3D6CE10A7}"/>
              </a:ext>
            </a:extLst>
          </p:cNvPr>
          <p:cNvSpPr txBox="1"/>
          <p:nvPr/>
        </p:nvSpPr>
        <p:spPr>
          <a:xfrm>
            <a:off x="2831642" y="5186879"/>
            <a:ext cx="187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ร.ต.อ.หญิง สุไก่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โสบผ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อม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08-4964-8713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งานส่งกำลังบำรุง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11785BB-56AE-ACC3-4E72-2591CE14AAC8}"/>
              </a:ext>
            </a:extLst>
          </p:cNvPr>
          <p:cNvSpPr txBox="1"/>
          <p:nvPr/>
        </p:nvSpPr>
        <p:spPr>
          <a:xfrm>
            <a:off x="9848675" y="5186879"/>
            <a:ext cx="1950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ร.ต.อ.กฤดกานต์ 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กฤษ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ณะพันธ์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09-1046</a:t>
            </a:r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4312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งานตรวจบุคคลและยานพาหนะ/งานสืบสวนและปราบปราม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D9C5169-02D3-B72E-9851-2F23F01FB46A}"/>
              </a:ext>
            </a:extLst>
          </p:cNvPr>
          <p:cNvSpPr txBox="1"/>
          <p:nvPr/>
        </p:nvSpPr>
        <p:spPr>
          <a:xfrm>
            <a:off x="5075987" y="5291269"/>
            <a:ext cx="1950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ร.ต.อ.หญิง วรกัญญา  คงมุณี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08-6414-2589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งานการเงิน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AC3CD60-3C29-0868-0A63-C2B4D9D245B8}"/>
              </a:ext>
            </a:extLst>
          </p:cNvPr>
          <p:cNvSpPr txBox="1"/>
          <p:nvPr/>
        </p:nvSpPr>
        <p:spPr>
          <a:xfrm>
            <a:off x="7348301" y="5186879"/>
            <a:ext cx="1950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ร.ต.อ.กฤศณ</a:t>
            </a:r>
            <a:r>
              <a:rPr lang="th-TH" sz="1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ัฏฐ์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คงยัง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โทร. 09-0897-3666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งานตรวจบุคคลและยานพาหนะ/</a:t>
            </a:r>
          </a:p>
          <a:p>
            <a:pPr algn="ctr"/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งานสืบสวนและปราบปราม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56F55BB-664A-0323-F58E-D33B2C1CD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81" y="1327215"/>
            <a:ext cx="1119188" cy="1281494"/>
          </a:xfrm>
          <a:prstGeom prst="rect">
            <a:avLst/>
          </a:prstGeom>
          <a:ln w="12700">
            <a:solidFill>
              <a:srgbClr val="7030A0"/>
            </a:solidFill>
            <a:prstDash val="solid"/>
          </a:ln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22F7E79-B58C-14CF-7B66-FBC56DF80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720" y="3638751"/>
            <a:ext cx="1190724" cy="1455803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62E6132-D63A-AF8E-53E4-0679C423F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780" y="3645871"/>
            <a:ext cx="1250276" cy="148777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A8DC452D-FA23-43D0-437A-01AE5E08C7E1}"/>
              </a:ext>
            </a:extLst>
          </p:cNvPr>
          <p:cNvSpPr txBox="1"/>
          <p:nvPr/>
        </p:nvSpPr>
        <p:spPr>
          <a:xfrm>
            <a:off x="9002239" y="1642272"/>
            <a:ext cx="1950486" cy="42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770CB1AD-58EE-9261-D3CF-C9E9644BB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903" y="6249348"/>
            <a:ext cx="460399" cy="44960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2B836D6A-045D-8738-09E1-9A207CC3A833}"/>
              </a:ext>
            </a:extLst>
          </p:cNvPr>
          <p:cNvSpPr txBox="1"/>
          <p:nvPr/>
        </p:nvSpPr>
        <p:spPr>
          <a:xfrm>
            <a:off x="1946637" y="6190878"/>
            <a:ext cx="192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0-7425-1565, 0-7425-1678</a:t>
            </a:r>
          </a:p>
          <a:p>
            <a:r>
              <a: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www.hatyaiimmigration.go.th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3FFC10BE-0EDF-0D06-D000-072A8E047EF4}"/>
              </a:ext>
            </a:extLst>
          </p:cNvPr>
          <p:cNvSpPr txBox="1"/>
          <p:nvPr/>
        </p:nvSpPr>
        <p:spPr>
          <a:xfrm>
            <a:off x="10133055" y="6300886"/>
            <a:ext cx="186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ณ วันที่ 1 มีนาคม 2568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BA7CA4E-0645-B133-A8E0-90F953BA7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3787" y="3638751"/>
            <a:ext cx="1250276" cy="152526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6C3B035-4977-54C5-3F09-5E599187304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01791" y="3608377"/>
            <a:ext cx="1250276" cy="1455803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FA2F01A8-3B2E-5A62-9061-5CA51F153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8406" y="3645871"/>
            <a:ext cx="1250276" cy="148777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91FBD80-E107-7396-0533-A20AC3C921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418" y="6140986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891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135</Words>
  <Application>Microsoft Office PowerPoint</Application>
  <PresentationFormat>แบบจอกว้าง</PresentationFormat>
  <Paragraphs>28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 New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Hatyai Airport Immigration</dc:creator>
  <cp:lastModifiedBy>Hatyai Airport Immigration</cp:lastModifiedBy>
  <cp:revision>11</cp:revision>
  <dcterms:created xsi:type="dcterms:W3CDTF">2024-03-11T13:37:39Z</dcterms:created>
  <dcterms:modified xsi:type="dcterms:W3CDTF">2025-03-13T08:41:28Z</dcterms:modified>
</cp:coreProperties>
</file>